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tp_svg1.svg" ContentType="image/svg+xml"/>
  <Override PartName="/ppt/media/tp_svg10.svg" ContentType="image/svg+xml"/>
  <Override PartName="/ppt/media/tp_svg11.svg" ContentType="image/svg+xml"/>
  <Override PartName="/ppt/media/tp_svg12.svg" ContentType="image/svg+xml"/>
  <Override PartName="/ppt/media/tp_svg13.svg" ContentType="image/svg+xml"/>
  <Override PartName="/ppt/media/tp_svg14.svg" ContentType="image/svg+xml"/>
  <Override PartName="/ppt/media/tp_svg2.svg" ContentType="image/svg+xml"/>
  <Override PartName="/ppt/media/tp_svg3.svg" ContentType="image/svg+xml"/>
  <Override PartName="/ppt/media/tp_svg4.svg" ContentType="image/svg+xml"/>
  <Override PartName="/ppt/media/tp_svg5.svg" ContentType="image/svg+xml"/>
  <Override PartName="/ppt/media/tp_svg6.svg" ContentType="image/svg+xml"/>
  <Override PartName="/ppt/media/tp_svg7.svg" ContentType="image/svg+xml"/>
  <Override PartName="/ppt/media/tp_svg8.svg" ContentType="image/svg+xml"/>
  <Override PartName="/ppt/media/tp_svg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PAUSENFOLIE (Standardfolien-Set Tennis-Point). Seitenwechsel ist die Pause zwischen den Spielen im Tennis. Text nicht bearbeiten, Vektorgrafik nach SSOT.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FRAGENFOLIE (Standardfolien-Set Tennis-Point). Ballwechsel = das Hin und Her im Gespraech. Text nicht bearbeiten, Vektorgrafik nach SSOT.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ABSCHLUSSFOLIE 1 von 3 (Standardfolien-Set Tennis-Point). Nach dem Klick laeuft alles automatisch: THANK verschwindet, YOU. gleitet, ADVANTAGE blendet ein. Alle drei Folien zusammen kopieren, Reihenfolge nicht trennen. Morph braucht PowerPoint 2019 oder 365.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ABSCHLUSSFOLIE 2 von 3: Zwischenstand fuer den Morph, nicht loeschen. Im PDF-Export ausblenden.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ABSCHLUSSFOLIE 3 von 3: Claim ADVANTAGE YOU. Nicht bearbeiten, Vektorgrafik nach SSOT.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tp_svg1.svg"/><Relationship Id="rId5" Type="http://schemas.openxmlformats.org/officeDocument/2006/relationships/image" Target="../media/image2.png"/><Relationship Id="rId6" Type="http://schemas.openxmlformats.org/officeDocument/2006/relationships/image" Target="../media/tp_svg2.svg"/><Relationship Id="rId7" Type="http://schemas.openxmlformats.org/officeDocument/2006/relationships/image" Target="../media/image3.png"/><Relationship Id="rId8" Type="http://schemas.openxmlformats.org/officeDocument/2006/relationships/image" Target="../media/tp_svg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tp_svg4.svg"/><Relationship Id="rId5" Type="http://schemas.openxmlformats.org/officeDocument/2006/relationships/image" Target="../media/image5.png"/><Relationship Id="rId6" Type="http://schemas.openxmlformats.org/officeDocument/2006/relationships/image" Target="../media/tp_svg5.svg"/><Relationship Id="rId7" Type="http://schemas.openxmlformats.org/officeDocument/2006/relationships/image" Target="../media/image3.png"/><Relationship Id="rId8" Type="http://schemas.openxmlformats.org/officeDocument/2006/relationships/image" Target="../media/tp_svg6.sv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tp_svg7.svg"/><Relationship Id="rId5" Type="http://schemas.openxmlformats.org/officeDocument/2006/relationships/image" Target="../media/image7.png"/><Relationship Id="rId6" Type="http://schemas.openxmlformats.org/officeDocument/2006/relationships/image" Target="../media/tp_svg8.svg"/><Relationship Id="rId7" Type="http://schemas.openxmlformats.org/officeDocument/2006/relationships/image" Target="../media/image3.png"/><Relationship Id="rId8" Type="http://schemas.openxmlformats.org/officeDocument/2006/relationships/image" Target="../media/tp_svg9.sv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tp_svg10.svg"/><Relationship Id="rId5" Type="http://schemas.openxmlformats.org/officeDocument/2006/relationships/image" Target="../media/image3.png"/><Relationship Id="rId6" Type="http://schemas.openxmlformats.org/officeDocument/2006/relationships/image" Target="../media/tp_svg11.sv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tp_svg12.svg"/><Relationship Id="rId5" Type="http://schemas.openxmlformats.org/officeDocument/2006/relationships/image" Target="../media/image7.png"/><Relationship Id="rId6" Type="http://schemas.openxmlformats.org/officeDocument/2006/relationships/image" Target="../media/tp_svg13.svg"/><Relationship Id="rId7" Type="http://schemas.openxmlformats.org/officeDocument/2006/relationships/image" Target="../media/image3.png"/><Relationship Id="rId8" Type="http://schemas.openxmlformats.org/officeDocument/2006/relationships/image" Target="../media/tp_svg14.sv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headline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9325" y="3273884"/>
            <a:ext cx="7333043" cy="654676"/>
          </a:xfrm>
          <a:prstGeom prst="rect">
            <a:avLst/>
          </a:prstGeom>
        </p:spPr>
      </p:pic>
      <p:pic>
        <p:nvPicPr>
          <p:cNvPr id="3" name="kicker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1340" y="2703180"/>
            <a:ext cx="1789013" cy="237976"/>
          </a:xfrm>
          <a:prstGeom prst="rect">
            <a:avLst/>
          </a:prstGeom>
        </p:spPr>
      </p:pic>
      <p:pic>
        <p:nvPicPr>
          <p:cNvPr id="4" name="!!logo-ball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01984" y="6208776"/>
            <a:ext cx="405079" cy="405079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p14="http://schemas.microsoft.com/office/powerpoint/2010/main" xmlns:p159="http://schemas.microsoft.com/office/powerpoint/2015/09/main"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headline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9047" y="2603766"/>
            <a:ext cx="3893600" cy="654676"/>
          </a:xfrm>
          <a:prstGeom prst="rect">
            <a:avLst/>
          </a:prstGeom>
        </p:spPr>
      </p:pic>
      <p:pic>
        <p:nvPicPr>
          <p:cNvPr id="3" name="subline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48891" y="3640193"/>
            <a:ext cx="6893912" cy="369978"/>
          </a:xfrm>
          <a:prstGeom prst="rect">
            <a:avLst/>
          </a:prstGeom>
        </p:spPr>
      </p:pic>
      <p:pic>
        <p:nvPicPr>
          <p:cNvPr id="4" name="!!logo-ball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01984" y="6208776"/>
            <a:ext cx="405079" cy="405079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p14="http://schemas.microsoft.com/office/powerpoint/2010/main" xmlns:p159="http://schemas.microsoft.com/office/powerpoint/2015/09/main"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thank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814" y="2994275"/>
            <a:ext cx="2969014" cy="631705"/>
          </a:xfrm>
          <a:prstGeom prst="rect">
            <a:avLst/>
          </a:prstGeom>
        </p:spPr>
      </p:pic>
      <p:pic>
        <p:nvPicPr>
          <p:cNvPr id="3" name="!!you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1989" y="2982789"/>
            <a:ext cx="2089891" cy="654676"/>
          </a:xfrm>
          <a:prstGeom prst="rect">
            <a:avLst/>
          </a:prstGeom>
        </p:spPr>
      </p:pic>
      <p:pic>
        <p:nvPicPr>
          <p:cNvPr id="4" name="!!logo-ball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01984" y="6208776"/>
            <a:ext cx="405079" cy="405079"/>
          </a:xfrm>
          <a:prstGeom prst="rect">
            <a:avLst/>
          </a:prstGeom>
        </p:spPr>
      </p:pic>
    </p:spTree>
  </p:cSld>
  <p:clrMapOvr>
    <a:masterClrMapping/>
  </p:clrMapOvr>
  <p:transition xmlns:mc="http://schemas.openxmlformats.org/markup-compatibility/2006" xmlns:p14="http://schemas.microsoft.com/office/powerpoint/2010/main" xmlns:p159="http://schemas.microsoft.com/office/powerpoint/2015/09/main" spd="med" advTm="1800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!!you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6436" y="2982789"/>
            <a:ext cx="2089891" cy="654676"/>
          </a:xfrm>
          <a:prstGeom prst="rect">
            <a:avLst/>
          </a:prstGeom>
        </p:spPr>
      </p:pic>
      <p:pic>
        <p:nvPicPr>
          <p:cNvPr id="3" name="!!logo-ball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301984" y="6208776"/>
            <a:ext cx="405079" cy="405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 xmlns:p159="http://schemas.microsoft.com/office/powerpoint/2015/09/main">
    <mc:Choice Requires="p159">
      <p:transition spd="slow" p14:dur="1000" advTm="150">
        <p159:morph option="byObject"/>
      </p:transition>
    </mc:Choice>
    <mc:Fallback>
      <p:transition spd="slow" advTm="150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8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advantage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55367" y="2982789"/>
            <a:ext cx="5285744" cy="654676"/>
          </a:xfrm>
          <a:prstGeom prst="rect">
            <a:avLst/>
          </a:prstGeom>
        </p:spPr>
      </p:pic>
      <p:pic>
        <p:nvPicPr>
          <p:cNvPr id="3" name="!!you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46436" y="2982789"/>
            <a:ext cx="2089891" cy="654676"/>
          </a:xfrm>
          <a:prstGeom prst="rect">
            <a:avLst/>
          </a:prstGeom>
        </p:spPr>
      </p:pic>
      <p:pic>
        <p:nvPicPr>
          <p:cNvPr id="4" name="!!logo-ball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01984" y="6208776"/>
            <a:ext cx="405079" cy="4050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 xmlns:p159="http://schemas.microsoft.com/office/powerpoint/2015/09/main">
    <mc:Choice Requires="p159">
      <p:transition spd="slow" p14:dur="7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